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4865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98824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69454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CA1C801-8D1B-C676-4104-D39725B71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1A73CE7-09F4-09C8-177F-407BD9FDB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F950138-4D88-1FDD-AC96-0A5D195CA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C2FAF27-175F-20E0-646B-152015E8C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1A19E1F-8F7F-D658-D128-3BB6153F7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C2E36D8-E550-4BCA-A05F-91D5ECE6C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B3B53AD-8602-BD42-E10F-6A1D14229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" b="3525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33</cp:revision>
  <dcterms:created xsi:type="dcterms:W3CDTF">2016-12-29T16:17:13Z</dcterms:created>
  <dcterms:modified xsi:type="dcterms:W3CDTF">2024-08-05T11:42:31Z</dcterms:modified>
</cp:coreProperties>
</file>