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7" d="100"/>
          <a:sy n="17" d="100"/>
        </p:scale>
        <p:origin x="2196" y="5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326158"/>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a:t>
            </a:r>
            <a:r>
              <a:rPr lang="en-US" sz="4000" dirty="0">
                <a:latin typeface="Calibri (Body)"/>
                <a:cs typeface="Times New Roman" panose="02020603050405020304" pitchFamily="18" charset="0"/>
              </a:rPr>
              <a:t>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94385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45559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1970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8C2ED3C8-C4D0-F3CF-89CB-BEFE6AEB9E57}"/>
              </a:ext>
            </a:extLst>
          </p:cNvPr>
          <p:cNvPicPr>
            <a:picLocks noChangeAspect="1"/>
          </p:cNvPicPr>
          <p:nvPr/>
        </p:nvPicPr>
        <p:blipFill>
          <a:blip r:embed="rId3">
            <a:extLst>
              <a:ext uri="{28A0092B-C50C-407E-A947-70E740481C1C}">
                <a14:useLocalDpi xmlns:a14="http://schemas.microsoft.com/office/drawing/2010/main" val="0"/>
              </a:ext>
            </a:extLst>
          </a:blip>
          <a:srcRect t="6870" b="6870"/>
          <a:stretch/>
        </p:blipFill>
        <p:spPr>
          <a:xfrm>
            <a:off x="0" y="76200"/>
            <a:ext cx="22860000" cy="4131252"/>
          </a:xfrm>
          <a:prstGeom prst="rect">
            <a:avLst/>
          </a:prstGeom>
          <a:ln>
            <a:noFill/>
          </a:ln>
          <a:effectLst>
            <a:softEdge rad="112500"/>
          </a:effectLst>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48</cp:revision>
  <dcterms:created xsi:type="dcterms:W3CDTF">2016-12-29T15:47:39Z</dcterms:created>
  <dcterms:modified xsi:type="dcterms:W3CDTF">2024-08-05T11:41:31Z</dcterms:modified>
</cp:coreProperties>
</file>