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6" autoAdjust="0"/>
    <p:restoredTop sz="93957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06575"/>
            <a:ext cx="7772400" cy="16224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69212"/>
            <a:ext cx="6934200" cy="32004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5200" y="60960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1ACCB4D-B5D2-C249-FB26-1BB9C3115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09BE6CF-F841-2AB7-51A1-8DA69B0B3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43159BF1-8D98-3199-F6D6-8881262B4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F385A5A-B64C-F5EB-4AEB-151F07175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CB5F535-F8C7-D884-9087-4EC1BD3FA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CBBCEBC-34DB-7C31-8700-825CB8D84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E962DE2-F1A9-3E56-4B51-03D9F24A9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311A0AB-B344-17E3-DE38-4FDAD0AC1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32</cp:revision>
  <dcterms:created xsi:type="dcterms:W3CDTF">2016-12-29T16:17:13Z</dcterms:created>
  <dcterms:modified xsi:type="dcterms:W3CDTF">2024-08-05T11:43:26Z</dcterms:modified>
</cp:coreProperties>
</file>