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B2F0EA-D11E-6DF5-ACDF-5CA2D0BD0B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24BFB2-0285-1432-91F6-D8E172C5F3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B59A74-DE76-22AA-4C0A-AD93E9A7F5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50E0C7-9B46-0B66-172B-4C48C620FD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87C0D5-4519-9FC6-76FC-66C5993A5F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3D0A81-9352-C118-5B9D-B5F7226812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A90C96-7A18-F86D-9C89-C2FB626292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79</cp:revision>
  <dcterms:created xsi:type="dcterms:W3CDTF">2016-12-29T16:17:13Z</dcterms:created>
  <dcterms:modified xsi:type="dcterms:W3CDTF">2026-09-10T07:00:40Z</dcterms:modified>
</cp:coreProperties>
</file>