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4150D6A-E45D-F71D-0771-E2C703A185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BD2B35E-7491-AE5D-9869-4D84977C1C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04F8780-ED7E-C504-ABBA-3651EB0399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5BDDADD-4212-B63D-D561-4CD839BD6B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614B4B2-0AE6-6B3E-C8B6-68E41DAA6E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44F7790-43F7-8682-B6BA-4CC220875B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8942DC7-2AA9-A7AF-578C-092B4FFCA1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048732F-5B00-EB77-3774-FD75674501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78</cp:revision>
  <dcterms:created xsi:type="dcterms:W3CDTF">2016-12-29T16:17:13Z</dcterms:created>
  <dcterms:modified xsi:type="dcterms:W3CDTF">2025-09-06T09:16:49Z</dcterms:modified>
</cp:coreProperties>
</file>