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462268-35D4-584A-9AE4-CE3A7BCC0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FDE24A-372D-644A-DBAE-99CF2CC58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9DF555-FE6E-DDF7-0F2F-35051332B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09DBC1-6748-8F54-167C-F2290A7E5E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406486-2B60-F5C2-EA25-914D9378A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7ACB26-FBA6-5E4D-DF01-3F4B67C05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8EA207-AAE5-3666-EA61-70616E8A1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78</cp:revision>
  <dcterms:created xsi:type="dcterms:W3CDTF">2016-12-29T16:17:13Z</dcterms:created>
  <dcterms:modified xsi:type="dcterms:W3CDTF">2025-09-06T09:15:27Z</dcterms:modified>
</cp:coreProperties>
</file>